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04" autoAdjust="0"/>
    <p:restoredTop sz="94660"/>
  </p:normalViewPr>
  <p:slideViewPr>
    <p:cSldViewPr snapToGrid="0">
      <p:cViewPr>
        <p:scale>
          <a:sx n="132" d="100"/>
          <a:sy n="132" d="100"/>
        </p:scale>
        <p:origin x="82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18F48-CF31-4796-8FCE-EFF5CB27B2A0}" type="datetimeFigureOut">
              <a:rPr lang="th-TH" smtClean="0"/>
              <a:t>03/07/68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B6964-DF82-4659-9EFB-0A44EE265F1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3986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18F48-CF31-4796-8FCE-EFF5CB27B2A0}" type="datetimeFigureOut">
              <a:rPr lang="th-TH" smtClean="0"/>
              <a:t>03/07/68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B6964-DF82-4659-9EFB-0A44EE265F1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39799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18F48-CF31-4796-8FCE-EFF5CB27B2A0}" type="datetimeFigureOut">
              <a:rPr lang="th-TH" smtClean="0"/>
              <a:t>03/07/68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B6964-DF82-4659-9EFB-0A44EE265F1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15308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18F48-CF31-4796-8FCE-EFF5CB27B2A0}" type="datetimeFigureOut">
              <a:rPr lang="th-TH" smtClean="0"/>
              <a:t>03/07/68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B6964-DF82-4659-9EFB-0A44EE265F1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65579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18F48-CF31-4796-8FCE-EFF5CB27B2A0}" type="datetimeFigureOut">
              <a:rPr lang="th-TH" smtClean="0"/>
              <a:t>03/07/68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B6964-DF82-4659-9EFB-0A44EE265F1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89307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18F48-CF31-4796-8FCE-EFF5CB27B2A0}" type="datetimeFigureOut">
              <a:rPr lang="th-TH" smtClean="0"/>
              <a:t>03/07/68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B6964-DF82-4659-9EFB-0A44EE265F1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29909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18F48-CF31-4796-8FCE-EFF5CB27B2A0}" type="datetimeFigureOut">
              <a:rPr lang="th-TH" smtClean="0"/>
              <a:t>03/07/68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B6964-DF82-4659-9EFB-0A44EE265F1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17606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18F48-CF31-4796-8FCE-EFF5CB27B2A0}" type="datetimeFigureOut">
              <a:rPr lang="th-TH" smtClean="0"/>
              <a:t>03/07/68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B6964-DF82-4659-9EFB-0A44EE265F1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27425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18F48-CF31-4796-8FCE-EFF5CB27B2A0}" type="datetimeFigureOut">
              <a:rPr lang="th-TH" smtClean="0"/>
              <a:t>03/07/68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B6964-DF82-4659-9EFB-0A44EE265F1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27297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18F48-CF31-4796-8FCE-EFF5CB27B2A0}" type="datetimeFigureOut">
              <a:rPr lang="th-TH" smtClean="0"/>
              <a:t>03/07/68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B6964-DF82-4659-9EFB-0A44EE265F1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2873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18F48-CF31-4796-8FCE-EFF5CB27B2A0}" type="datetimeFigureOut">
              <a:rPr lang="th-TH" smtClean="0"/>
              <a:t>03/07/68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B6964-DF82-4659-9EFB-0A44EE265F1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27073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C18F48-CF31-4796-8FCE-EFF5CB27B2A0}" type="datetimeFigureOut">
              <a:rPr lang="th-TH" smtClean="0"/>
              <a:t>03/07/68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B6964-DF82-4659-9EFB-0A44EE265F1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36028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7" name="กล่องข้อความ 6"/>
          <p:cNvSpPr txBox="1"/>
          <p:nvPr/>
        </p:nvSpPr>
        <p:spPr>
          <a:xfrm>
            <a:off x="1182499" y="1029220"/>
            <a:ext cx="444649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th-TH" sz="2000" b="1" dirty="0">
                <a:solidFill>
                  <a:srgbClr val="5F2987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นางสาวอรวรรณ  อาคม  ตำแหน่งครูชำนาญการ</a:t>
            </a: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176495" y="1861615"/>
            <a:ext cx="5512036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th-TH" sz="2000" b="1" dirty="0">
                <a:solidFill>
                  <a:srgbClr val="00206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     </a:t>
            </a:r>
            <a:r>
              <a:rPr lang="th-TH" sz="2000" b="1" dirty="0">
                <a:solidFill>
                  <a:schemeClr val="accent1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เรื่อง อบรมออนไลน์พัฒนาทักษะภาษาอังกฤษ (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CEFR</a:t>
            </a:r>
            <a:r>
              <a:rPr lang="th-TH" sz="2000" b="1" dirty="0">
                <a:solidFill>
                  <a:schemeClr val="accent1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)</a:t>
            </a:r>
          </a:p>
        </p:txBody>
      </p:sp>
      <p:sp>
        <p:nvSpPr>
          <p:cNvPr id="9" name="กล่องข้อความ 8"/>
          <p:cNvSpPr txBox="1"/>
          <p:nvPr/>
        </p:nvSpPr>
        <p:spPr>
          <a:xfrm>
            <a:off x="514350" y="2481974"/>
            <a:ext cx="5929593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2000" b="1" dirty="0">
              <a:solidFill>
                <a:srgbClr val="5F2987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1600" b="1" dirty="0">
                <a:solidFill>
                  <a:srgbClr val="5F2987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  </a:t>
            </a:r>
            <a:r>
              <a:rPr lang="th-TH" sz="1600" b="1" dirty="0">
                <a:solidFill>
                  <a:srgbClr val="00206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วันที่</a:t>
            </a:r>
            <a:r>
              <a:rPr lang="en-US" sz="1600" b="1" dirty="0">
                <a:solidFill>
                  <a:srgbClr val="00206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14 </a:t>
            </a:r>
            <a:r>
              <a:rPr lang="th-TH" sz="1600" b="1" dirty="0">
                <a:solidFill>
                  <a:srgbClr val="00206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มิถุนายน </a:t>
            </a:r>
            <a:r>
              <a:rPr lang="en-US" sz="1600" b="1" dirty="0">
                <a:solidFill>
                  <a:srgbClr val="00206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2568 </a:t>
            </a:r>
            <a:r>
              <a:rPr lang="th-TH" sz="1600" b="1" dirty="0">
                <a:solidFill>
                  <a:srgbClr val="00206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ได้เข้ารบการอบรมเรื่อง อบรมโครงการพัฒนาทักษะภาษาอังกฤษ (</a:t>
            </a:r>
            <a:r>
              <a:rPr lang="en-US" sz="1600" b="1" dirty="0">
                <a:solidFill>
                  <a:srgbClr val="00206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CEFR</a:t>
            </a:r>
            <a:r>
              <a:rPr lang="th-TH" sz="1600" b="1" dirty="0">
                <a:solidFill>
                  <a:srgbClr val="00206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)</a:t>
            </a:r>
            <a:r>
              <a:rPr lang="en-US" sz="1600" b="1" dirty="0">
                <a:solidFill>
                  <a:srgbClr val="00206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1600" b="1" dirty="0">
                <a:solidFill>
                  <a:srgbClr val="00206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และแบบทดสอบวัดระดับทักษะภาษาอังกฤษ </a:t>
            </a:r>
            <a:r>
              <a:rPr lang="en-US" sz="1600" b="1" dirty="0">
                <a:solidFill>
                  <a:srgbClr val="00206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(Placement test) </a:t>
            </a:r>
            <a:r>
              <a:rPr lang="th-TH" sz="1600" b="1" dirty="0">
                <a:solidFill>
                  <a:srgbClr val="00206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ระดับ </a:t>
            </a:r>
            <a:r>
              <a:rPr lang="en-US" sz="1600" b="1" dirty="0">
                <a:solidFill>
                  <a:srgbClr val="00206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A1 </a:t>
            </a:r>
            <a:r>
              <a:rPr lang="th-TH" sz="1600" b="1" dirty="0">
                <a:solidFill>
                  <a:srgbClr val="00206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จัดอบรมโดย</a:t>
            </a:r>
            <a:r>
              <a:rPr lang="en-US" sz="1600" b="1" dirty="0">
                <a:solidFill>
                  <a:srgbClr val="00206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1600" b="1" dirty="0">
                <a:solidFill>
                  <a:srgbClr val="00206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สำนักงานคณะกรรมการศึกษาขั้นพื้นฐาน</a:t>
            </a:r>
          </a:p>
        </p:txBody>
      </p:sp>
      <p:sp>
        <p:nvSpPr>
          <p:cNvPr id="10" name="สี่เหลี่ยมผืนผ้ามุมมน 9"/>
          <p:cNvSpPr/>
          <p:nvPr/>
        </p:nvSpPr>
        <p:spPr>
          <a:xfrm>
            <a:off x="129987" y="1780211"/>
            <a:ext cx="6551518" cy="2152053"/>
          </a:xfrm>
          <a:prstGeom prst="round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1060637" y="4174883"/>
            <a:ext cx="4736726" cy="32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6E6A055F-296E-9AF9-EF30-EDAE8A224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637" y="4065261"/>
            <a:ext cx="4736725" cy="3491761"/>
          </a:xfrm>
          <a:prstGeom prst="rect">
            <a:avLst/>
          </a:prstGeom>
        </p:spPr>
      </p:pic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3FCF0BA9-1EC1-D675-BC22-734C186186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52" t="12214" r="15121" b="16254"/>
          <a:stretch>
            <a:fillRect/>
          </a:stretch>
        </p:blipFill>
        <p:spPr>
          <a:xfrm>
            <a:off x="4980365" y="616255"/>
            <a:ext cx="1516625" cy="16231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79439069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234</TotalTime>
  <Words>56</Words>
  <Application>Microsoft Macintosh PowerPoint</Application>
  <PresentationFormat>กระดาษ A4 (210x297 มม.)</PresentationFormat>
  <Paragraphs>4</Paragraphs>
  <Slides>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TH Sarabun New</vt:lpstr>
      <vt:lpstr>ธีมของ Office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User</dc:creator>
  <cp:lastModifiedBy>orawan arcom</cp:lastModifiedBy>
  <cp:revision>10</cp:revision>
  <dcterms:created xsi:type="dcterms:W3CDTF">2025-07-03T03:00:51Z</dcterms:created>
  <dcterms:modified xsi:type="dcterms:W3CDTF">2025-07-03T07:05:28Z</dcterms:modified>
</cp:coreProperties>
</file>